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2" r:id="rId4"/>
    <p:sldId id="1152" r:id="rId5"/>
    <p:sldId id="1143" r:id="rId6"/>
    <p:sldId id="1153" r:id="rId7"/>
    <p:sldId id="1154" r:id="rId8"/>
    <p:sldId id="1144" r:id="rId9"/>
    <p:sldId id="1155" r:id="rId10"/>
    <p:sldId id="1156" r:id="rId11"/>
    <p:sldId id="1157" r:id="rId12"/>
    <p:sldId id="1150" r:id="rId13"/>
    <p:sldId id="1158" r:id="rId14"/>
    <p:sldId id="1159" r:id="rId15"/>
    <p:sldId id="1160" r:id="rId16"/>
    <p:sldId id="1145" r:id="rId17"/>
    <p:sldId id="1161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2016, the year he passed his College Entrance Exams, but chose not to go to university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poor family and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conditions forced him to make a difficult decision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he went to college,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have to drop out of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years, Ma’s parents carried him on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school, braving wind and rain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shop to make a living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5010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limbs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legs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backs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360747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考查名词辨析。句意：多年来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马的父母不顾风雨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背着他上学。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腿；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years, Ma’s parents carried him on their... to school”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由于马无法独自站立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因此都是靠父母背着他去学校。故选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524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2016, the year he passed his College Entrance Exams, but chose not to go to university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poor family and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conditions forced him to make a difficult decision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he went to college,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have to drop out of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years, Ma’s parents carried him on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school, braving wind and rain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shop to make a living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5010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ran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sold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bought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8431" y="3572636"/>
            <a:ext cx="467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A</a:t>
            </a:r>
            <a:endParaRPr lang="zh-CN" altLang="en-US" dirty="0"/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考查动词辨析。句意：他们经营一家商店谋生。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经营；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卖；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“They... a shop to make a living.”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他的父母经营一个店铺。故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887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Ma Jun went to college, both of them would have to go with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resources, they couldn’t manage both sons’ education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 made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decision to stay home, giving up his own schoolwork to give his brother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continue studying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Although his decision came from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sacrifice, it made Ma trapped in hopelessness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hoped to experience university life and prove he could achieve success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rich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limited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endless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hopeless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350" y="358134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考查形容词辨析。句意：由于资源有限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他们无法负担两个儿子的教育（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费用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富裕的；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limited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限制的；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endless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无尽的；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hopeless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无望的。根据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poor family...”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“With... resources, they couldn’t manage both sons’ education.”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此处是指家里穷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资源有限。故选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28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lvl="0" hangingPunct="0"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Ma Jun went to college, both of them would have to go with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resources, they couldn’t manage both sons’ education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 made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decision to stay home, giving up his own schoolwork to give his brother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continue studying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Although his decision came from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sacrifice, it made Ma trapped in hopelessness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hoped to experience university life and prove he could achieve success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323658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successful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silly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selfless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9368" y="3320088"/>
            <a:ext cx="4074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334566" y="3877121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考查形容词辨析。句意：马做出了无私的决定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要待在家里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放弃了自己的学业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让他的兄弟有机会继续学习。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简单的；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愚蠢的；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selfless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无私的。根据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 made the... decision to stay home, giving up his own schoolwork to give his brother a... to continue studying.”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马放弃自己的学业去支持弟弟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这是一种无私的决定。故选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149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Ma Jun went to college, both of them would have to go with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resources, they couldn’t manage both sons’ education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 made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decision to stay home, giving up his own schoolwork to give his brother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continue studying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Although his decision came from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sacrifice, it made Ma trapped in hopelessness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hoped to experience university life and prove he could achieve success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chance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balance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choice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reward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950" y="35639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13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考查名词辨析。句意同上。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机会；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reward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报酬。根据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 made the... decision to stay home, giving up his own schoolwork to give his brother a... to continue studying.”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他给弟弟一个读书的机会。故选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884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Ma Jun went to college, both of them would have to go with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resources, they couldn’t manage both sons’ education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 made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decision to stay home, giving up his own schoolwork to give his brother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continue studying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Although his decision came from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sacrifice, it made Ma trapped in hopelessness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hoped to experience university life and prove he could achieve success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406900" algn="l"/>
                <a:tab pos="6861175" algn="l"/>
                <a:tab pos="7377113" algn="l"/>
                <a:tab pos="9617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respect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pleasure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3350" y="359876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7" name="内容占位符 14"/>
          <p:cNvSpPr txBox="1">
            <a:spLocks/>
          </p:cNvSpPr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考查名词辨析。句意：虽然他的决定是出于爱和牺牲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但这让他陷入了绝望。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尊重；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pleasure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快乐；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乐趣。根据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“Although his decision came from... and sacrifice, it made Ma trapped in hopelessness.”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马因为爱和牺牲做出这一决定。故选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580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Luckily, he got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Tiesheng’s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best-seller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Ditan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first, Ma had no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book, but the word “wheelchair” caught his attention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thought this writer might have experienced the same situation as he, so he decided to open the 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Shi inspired Ma, who had found a path for the rest of his life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literature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19613" algn="l"/>
                <a:tab pos="6861175" algn="l"/>
                <a:tab pos="7377113" algn="l"/>
                <a:tab pos="9617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newspaper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wheelchair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path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8752" y="3093665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B</a:t>
            </a:r>
            <a:endParaRPr lang="zh-CN" altLang="en-US" dirty="0"/>
          </a:p>
        </p:txBody>
      </p:sp>
      <p:sp>
        <p:nvSpPr>
          <p:cNvPr id="6" name="内容占位符 15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考查名词辨析。句意：幸运的是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他得到了一本书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史铁生的畅销书《我与地坛》。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newspaper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报纸；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wheelchair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轮椅；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小路。根据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“Luckily, he got a..., Shi Tiesheng’s best-seller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Ditan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此处是指史铁生的畅销书。故选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Luckily, he got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Tiesheng’s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best-seller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Ditan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first, Ma had no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book, but the word “wheelchair” caught his attention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thought this writer might have experienced the same situation as he, so he decided to open the 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Shi inspired Ma, who had found a path for the rest of his life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literature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537075" algn="l"/>
                <a:tab pos="7115175" algn="l"/>
                <a:tab pos="7377113" algn="l"/>
                <a:tab pos="9617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confidence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surprise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patience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308495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16"/>
          <p:cNvSpPr txBox="1">
            <a:spLocks/>
          </p:cNvSpPr>
          <p:nvPr/>
        </p:nvSpPr>
        <p:spPr bwMode="auto">
          <a:xfrm>
            <a:off x="334566" y="356702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考查名词辨析。句意：起初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马对这本书没有兴趣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轮椅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一词引起了他的注意。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confidence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惊喜；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兴趣；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耐心。根据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 had no... in the book, but the word ‘wheelchair’ caught his attention.”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起初他对这本书没有兴趣。故选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525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主要介绍了获得第十三届骏马民族文学奖的马俊的个人经历。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19877"/>
            <a:ext cx="11485848" cy="1301011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I was 8, a doctor predicted that I wouldn’t live past 20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I’m here, at 29, happy with my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says Ma Jun, the youngest winner of the 13th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Junma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Awards for Ethnic Literature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 is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he suffered much trouble in his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058" y="250148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1895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考查连词辨析。句意：但现在我已经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对我的生活很满意。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I was 8, a doctor predicted that I wouldn’t live past 20. ...now I’m here, at 29, happy with my life.”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前后句为转折关系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I was 8, a doctor predicted that I wouldn’t live past 20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I’m here, at 29, happy with my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says Ma Jun, the youngest winner of the 13th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Junma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Awards for Ethnic Literature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 is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he suffered much trouble in his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strong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poor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talented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weak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25014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考查形容词辨析。句意：马很有才华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但他一生遭受了很多困难。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强壮的；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贫穷的；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有天赋的；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虚弱的。根据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“...the youngest winner of the 13th Junma Awards for Ethnic Literature”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马在文学上很有才华。故选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742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birth, his parents noticed something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—his limbs were weak, and he couldn’t move or stand without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health condition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from other children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his partners ran and played, Ma could only sit on the stone steps,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sadness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84638" algn="l"/>
                <a:tab pos="6861175" algn="l"/>
                <a:tab pos="7377113" algn="l"/>
                <a:tab pos="9617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interesting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amazing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unusual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241" y="25276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考查形容词辨析。句意：出生时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他的父母注意到了一些不寻常的东西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他的四肢虚弱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没有帮助就无法动弹或站立。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惊人的；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unusual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异常的。根据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“...his limbs were weak, and he couldn’t move or stand without help”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一出生就发现他身体异常。故选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birth, his parents noticed something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—his limbs were weak, and he couldn’t move or stand without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health condition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from other children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his partners ran and played, Ma could only sit on the stone steps,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sadness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05238" algn="l"/>
                <a:tab pos="6861175" algn="l"/>
                <a:tab pos="7377113" algn="l"/>
                <a:tab pos="9617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separated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broke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protected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253528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考查动词辨析。句意：他的健康状况把他与其他孩子分开。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躲避；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separate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破坏；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health condition... him from other children.”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及全文可知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他的健康情况使他无法融入其他孩子。故选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060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birth, his parents noticed something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—his limbs were weak, and he couldn’t move or stand without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health condition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from other children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his partners ran and played, Ma could only sit on the stone steps,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sadness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moving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standing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listening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3" y="25101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考查动词辨析。句意：当他的同伴们跑闹玩耍时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马只能坐在石阶上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悲伤地看着。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移动；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站立；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观看。根据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“While his partners ran and played, Ma could only sit on the stone steps... in sadness.”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他只能坐着看别人跑闹玩耍。故选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431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2016, the year he passed his College Entrance Exams, but chose not to go to university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poor family and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conditions forced him to make a difficult decision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he went to college,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have to drop out of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years, Ma’s parents carried him on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school, braving wind and rain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shop to make a living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5010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health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height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weight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533" y="35813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考查名词辨析。句意：他贫穷的家庭和他的健康状况迫使他做出了一个艰难的决定。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心理；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高度；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重量。根据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poor family and his... conditions forced him to make a difficult decision.”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此处是指他的健康问题。故选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2016, the year he passed his College Entrance Exams, but chose not to go to university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poor family and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conditions forced him to make a difficult decision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he went to college,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have to drop out of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years, Ma’s parents carried him on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school, braving wind and rain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shop to make a living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5010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father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brother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sister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824" y="35813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60854" y="40050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考查名词辨析。句意：如果他上大学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他的兄弟将不得不辍学。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父亲；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母亲；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兄弟；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姐妹。根据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“...they couldn’t manage both sons’ education”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他有一个兄弟。故选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582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1354</Words>
  <Application>Microsoft Office PowerPoint</Application>
  <PresentationFormat>自定义</PresentationFormat>
  <Paragraphs>64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447</cp:revision>
  <dcterms:created xsi:type="dcterms:W3CDTF">2020-11-06T05:24:00Z</dcterms:created>
  <dcterms:modified xsi:type="dcterms:W3CDTF">2025-09-17T07:30:18Z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